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6"/>
  </p:notesMasterIdLst>
  <p:handoutMasterIdLst>
    <p:handoutMasterId r:id="rId17"/>
  </p:handoutMasterIdLst>
  <p:sldIdLst>
    <p:sldId id="288" r:id="rId3"/>
    <p:sldId id="293" r:id="rId4"/>
    <p:sldId id="304" r:id="rId5"/>
    <p:sldId id="309" r:id="rId6"/>
    <p:sldId id="312" r:id="rId7"/>
    <p:sldId id="310" r:id="rId8"/>
    <p:sldId id="311" r:id="rId9"/>
    <p:sldId id="305" r:id="rId10"/>
    <p:sldId id="306" r:id="rId11"/>
    <p:sldId id="307" r:id="rId12"/>
    <p:sldId id="301" r:id="rId13"/>
    <p:sldId id="308" r:id="rId14"/>
    <p:sldId id="285" r:id="rId15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097" autoAdjust="0"/>
  </p:normalViewPr>
  <p:slideViewPr>
    <p:cSldViewPr snapToGrid="0" snapToObjects="1" showGuides="1">
      <p:cViewPr varScale="1">
        <p:scale>
          <a:sx n="64" d="100"/>
          <a:sy n="64" d="100"/>
        </p:scale>
        <p:origin x="67" y="8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24.03.2024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24.03.2024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Puffer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0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Tira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endParaRPr lang="de-DE" sz="9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dasdw.moralmachine.net/hl/de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794C3-3704-3D62-701A-9BCE8266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FA18FD-9965-1200-9F9F-FDC9CBED40CE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9A7F6B-5300-AE2C-1D4C-3FCA46F2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4DE2F983-0910-3AA8-9B8B-96DB220375D3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910D212-C24E-661B-507F-3585B724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0EF30-476D-540B-32D0-041661F8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1800" dirty="0"/>
              <a:t>Erweitert eure Datensätze mit den Bilder</a:t>
            </a:r>
            <a:r>
              <a:rPr lang="de-DE" dirty="0"/>
              <a:t>n aus der .</a:t>
            </a:r>
            <a:r>
              <a:rPr lang="de-DE" dirty="0" err="1"/>
              <a:t>zip</a:t>
            </a:r>
            <a:r>
              <a:rPr lang="de-DE" dirty="0"/>
              <a:t> Datei</a:t>
            </a:r>
            <a:r>
              <a:rPr lang="de-DE" sz="1800" dirty="0"/>
              <a:t>.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Bearbeitet den </a:t>
            </a:r>
            <a:r>
              <a:rPr lang="de-DE" b="1" dirty="0" err="1"/>
              <a:t>Machine</a:t>
            </a:r>
            <a:r>
              <a:rPr lang="de-DE" b="1" dirty="0"/>
              <a:t> Learning Zyklus erneut.</a:t>
            </a:r>
          </a:p>
          <a:p>
            <a:endParaRPr lang="de-DE" b="1" dirty="0"/>
          </a:p>
          <a:p>
            <a:r>
              <a:rPr lang="de-DE" dirty="0"/>
              <a:t>Verbessert sich eure KI?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DBF455-2170-327F-C13D-196232D54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86348841-1971-7571-2165-CBA7FC5E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4A33E69-65E9-4F79-285C-40C5C284A444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9A74CD5-0250-7B78-E2FE-F45B1A2473C4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D37460C-9908-DE4D-7A67-A99CE056C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6391D9A1-ABB0-799B-93A9-E7EFF1E39C82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5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0097F-8DC2-3432-949C-3CC9209A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BFCC-84B0-D339-FFBE-6D3FCFD4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 ist schon heute ein wichtiger Bestandteil unseres Alltags</a:t>
            </a:r>
          </a:p>
          <a:p>
            <a:r>
              <a:rPr lang="de-DE" dirty="0"/>
              <a:t>KI kann vieles, braucht aber ein gutes Training, um gut zu funktionieren.</a:t>
            </a:r>
          </a:p>
          <a:p>
            <a:endParaRPr lang="de-DE" dirty="0"/>
          </a:p>
          <a:p>
            <a:r>
              <a:rPr lang="de-DE" dirty="0"/>
              <a:t>Bei Klassifikationsaufgaben sind besonders die Datenbasis und die Auswahl der Modell-Parameter relevant.</a:t>
            </a:r>
          </a:p>
          <a:p>
            <a:endParaRPr lang="de-DE" dirty="0"/>
          </a:p>
          <a:p>
            <a:r>
              <a:rPr lang="de-DE" dirty="0"/>
              <a:t>Bezieht Stellung zu der Aussage:</a:t>
            </a:r>
            <a:br>
              <a:rPr lang="de-DE" dirty="0"/>
            </a:br>
            <a:r>
              <a:rPr lang="de-DE" i="1" dirty="0"/>
              <a:t>„Ich fahre lieber mit selbstfahrenden Autos, weil sie sehr viel sicherer sind, als von Menschen gesteuerten Fahrzeugen.“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DDBDD-BED7-60E7-564F-E8C090AE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</a:t>
            </a:r>
            <a:r>
              <a:rPr lang="de-DE">
                <a:hlinkClick r:id="rId2"/>
              </a:rPr>
              <a:t>://www</a:t>
            </a:r>
            <a:r>
              <a:rPr lang="de-DE" dirty="0">
                <a:hlinkClick r:id="rId2"/>
              </a:rPr>
              <a:t>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CB5E7BE-2D83-524D-BA47-69CE51D75FD4}"/>
              </a:ext>
            </a:extLst>
          </p:cNvPr>
          <p:cNvGrpSpPr/>
          <p:nvPr/>
        </p:nvGrpSpPr>
        <p:grpSpPr>
          <a:xfrm>
            <a:off x="7246087" y="901575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6BF390F-9EAA-DBE5-6089-DFAFF18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623B8664-3AF9-5BCF-C25B-2FE6D72A3DDA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1800" dirty="0"/>
              <a:t>Geht an </a:t>
            </a:r>
            <a:r>
              <a:rPr lang="de-DE" sz="1800" b="1" dirty="0"/>
              <a:t>einen</a:t>
            </a:r>
            <a:r>
              <a:rPr lang="de-DE" sz="1800" dirty="0"/>
              <a:t> Computer.</a:t>
            </a:r>
          </a:p>
          <a:p>
            <a:r>
              <a:rPr lang="de-DE" dirty="0"/>
              <a:t>Legt die Ordner „</a:t>
            </a:r>
            <a:r>
              <a:rPr lang="de-DE" i="1" dirty="0" err="1"/>
              <a:t>Vorfahrtsstrasse</a:t>
            </a:r>
            <a:r>
              <a:rPr lang="de-DE" dirty="0"/>
              <a:t>“ und „</a:t>
            </a:r>
            <a:r>
              <a:rPr lang="de-DE" i="1" dirty="0" err="1"/>
              <a:t>Vorfahrt_gewaehren</a:t>
            </a:r>
            <a:r>
              <a:rPr lang="de-DE" dirty="0"/>
              <a:t>“ an </a:t>
            </a:r>
            <a:r>
              <a:rPr lang="de-DE" sz="1800" dirty="0"/>
              <a:t>und kopiert </a:t>
            </a:r>
            <a:r>
              <a:rPr lang="de-DE" sz="1800" b="1" dirty="0"/>
              <a:t>ALLE</a:t>
            </a:r>
            <a:r>
              <a:rPr lang="de-DE" sz="1800" dirty="0"/>
              <a:t> Bilder eurer Gruppe hinein.</a:t>
            </a:r>
          </a:p>
          <a:p>
            <a:r>
              <a:rPr lang="de-DE" sz="1800" dirty="0"/>
              <a:t>Teilt nun alle e</a:t>
            </a:r>
            <a:r>
              <a:rPr lang="de-DE" dirty="0"/>
              <a:t>ure Bilder, damit jede und jeder sie hat.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Jede und jeder sollte auf dem Computer diese </a:t>
            </a:r>
            <a:r>
              <a:rPr lang="de-DE" dirty="0"/>
              <a:t>zwei Ordner haben.</a:t>
            </a:r>
            <a:endParaRPr lang="de-DE" sz="1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20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3C1A47-D15B-0E27-A356-4F1C3C11C4E2}"/>
              </a:ext>
            </a:extLst>
          </p:cNvPr>
          <p:cNvGrpSpPr/>
          <p:nvPr/>
        </p:nvGrpSpPr>
        <p:grpSpPr>
          <a:xfrm>
            <a:off x="5545666" y="901575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2DF2006-4A14-F34A-66E7-3E8FDED1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3B0BA0FD-3082-41D8-C6D5-5F036E8E459B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FBA9-B5E4-2FD9-626D-7A9A851B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21255C-EF57-4D4C-CC0E-12FAD882D6A3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1D8864-5D71-6FE9-F2A1-4B057C06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004ABD0B-CA81-4B34-AC21-3070C4336542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9266AB-9884-7CAD-EC80-3404B4FF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1AE29-2746-8CA2-6015-FF2AEB3D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2 und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1ABDA5-73A2-C35E-BEE3-00B8D9AD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A060E0B6-2ABD-A36B-4BEF-C1399C8DE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6658155-7A4A-55BB-8A6F-DC319DB32353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39F8157-A113-164A-9D2C-25F2FC8CB24F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AF0B2F4-D75B-0A48-B81D-FA9CC98B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B6872F02-EFB1-2268-3BC7-68D4A8DCAD18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2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826A405-C337-AA42-A2B9-BD79C4CB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341722"/>
            <a:ext cx="8527473" cy="32592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5C156-CBBF-80B9-E99A-3ABFD297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Quantitatives Testen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17E7BC-B0FA-48BA-1031-6BC35661E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Wahrheitstabelle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EF0153-D450-F76A-9293-5437D08B4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1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8BC0-3AF6-877B-63F9-88C29813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75A9863-C87E-BB0A-9134-82C255F786AC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68D2C07-3A66-1A7F-65A2-4DD9599BE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15EF311D-9CB5-AD11-073D-67277391447D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EDC7DF-82BA-3699-E17B-3BF49C0B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3A064-7D70-F56C-DE98-03638D93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Füllt während der Stunde das AB aus!</a:t>
            </a:r>
          </a:p>
          <a:p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23F0C9-ACEF-A636-B0E2-125183E84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3FC9CAE-D341-C044-089E-7AD7392B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7F0274-645E-E127-07DA-F2A27326EC8A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4C274F6-2518-7FC6-3F46-834271D7C528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A9EC1A3-0870-9CE2-21BC-9E3F9A66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176BE992-97E5-1C8D-9423-E81DF0079C85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56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EF441-6836-25D9-ED19-816CE7A1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DE3230-92D7-BC22-B513-FF5323321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9F6472-4B70-897F-7A2C-09A354178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9" b="13568"/>
          <a:stretch/>
        </p:blipFill>
        <p:spPr>
          <a:xfrm>
            <a:off x="1209598" y="2913721"/>
            <a:ext cx="6681601" cy="15891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1330B5-5D70-4EC8-2F8B-13ACCEC9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99" y="1063624"/>
            <a:ext cx="6681600" cy="1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1CEA2-881D-4B1F-4CDC-0C2A45A0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E2C7CC-2C8A-DB0B-408E-1F5E64B92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BE7326-641D-BD3A-EBB5-A04A707E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7" b="8838"/>
          <a:stretch/>
        </p:blipFill>
        <p:spPr>
          <a:xfrm>
            <a:off x="1329399" y="2762041"/>
            <a:ext cx="6485199" cy="1821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49601D-B0DC-8153-C886-732C098E0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0" b="9618"/>
          <a:stretch/>
        </p:blipFill>
        <p:spPr>
          <a:xfrm>
            <a:off x="1329400" y="1063624"/>
            <a:ext cx="6485199" cy="16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A126D-4AF8-89B0-2DAB-9D4744AB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fällt euch auf?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D687F30-E5B1-C4C3-C987-43F3C8CE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304309" cy="653799"/>
          </a:xfrm>
        </p:spPr>
        <p:txBody>
          <a:bodyPr/>
          <a:lstStyle/>
          <a:p>
            <a:pPr marL="0" indent="0">
              <a:buNone/>
            </a:pPr>
            <a:r>
              <a:rPr lang="de-DE" i="0" dirty="0">
                <a:latin typeface="+mn-lt"/>
                <a:cs typeface="Arial" panose="020B0604020202020204" pitchFamily="34" charset="0"/>
              </a:rPr>
              <a:t>Worin unterscheiden sich diese Bilder von euren?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535E99-C835-BA50-1551-A9863BB35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draußen, Landfahrzeug, Text, Fahrzeug enthält.&#10;&#10;Automatisch generierte Beschreibung">
            <a:extLst>
              <a:ext uri="{FF2B5EF4-FFF2-40B4-BE49-F238E27FC236}">
                <a16:creationId xmlns:a16="http://schemas.microsoft.com/office/drawing/2014/main" id="{17C496D9-DCC4-D7DA-5C1A-C7614C40D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3" t="16136" b="6336"/>
          <a:stretch/>
        </p:blipFill>
        <p:spPr>
          <a:xfrm>
            <a:off x="4004519" y="254963"/>
            <a:ext cx="1793974" cy="2128674"/>
          </a:xfrm>
          <a:prstGeom prst="rect">
            <a:avLst/>
          </a:prstGeom>
        </p:spPr>
      </p:pic>
      <p:pic>
        <p:nvPicPr>
          <p:cNvPr id="8" name="Grafik 7" descr="Ein Bild, das draußen, Himmel, Rad, Touristanattraktion enthält.&#10;&#10;Automatisch generierte Beschreibung">
            <a:extLst>
              <a:ext uri="{FF2B5EF4-FFF2-40B4-BE49-F238E27FC236}">
                <a16:creationId xmlns:a16="http://schemas.microsoft.com/office/drawing/2014/main" id="{C299D83F-6E08-14B7-8D12-60A629C4B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t="18480" r="20722" b="21795"/>
          <a:stretch/>
        </p:blipFill>
        <p:spPr>
          <a:xfrm>
            <a:off x="6581520" y="2415319"/>
            <a:ext cx="1788223" cy="1998072"/>
          </a:xfrm>
          <a:prstGeom prst="rect">
            <a:avLst/>
          </a:prstGeom>
        </p:spPr>
      </p:pic>
      <p:pic>
        <p:nvPicPr>
          <p:cNvPr id="10" name="Grafik 9" descr="Ein Bild, das draußen, Himmel, Straße, Text enthält.&#10;&#10;Automatisch generierte Beschreibung">
            <a:extLst>
              <a:ext uri="{FF2B5EF4-FFF2-40B4-BE49-F238E27FC236}">
                <a16:creationId xmlns:a16="http://schemas.microsoft.com/office/drawing/2014/main" id="{0BDC5BF5-2266-17FF-E2AD-4D47B1A88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0" t="20124" r="22719" b="21631"/>
          <a:stretch/>
        </p:blipFill>
        <p:spPr>
          <a:xfrm>
            <a:off x="4763002" y="2607105"/>
            <a:ext cx="1535240" cy="1897891"/>
          </a:xfrm>
          <a:prstGeom prst="rect">
            <a:avLst/>
          </a:prstGeom>
        </p:spPr>
      </p:pic>
      <p:pic>
        <p:nvPicPr>
          <p:cNvPr id="12" name="Grafik 11" descr="Ein Bild, das draußen, Ampel, Licht, Transport enthält.&#10;&#10;Automatisch generierte Beschreibung">
            <a:extLst>
              <a:ext uri="{FF2B5EF4-FFF2-40B4-BE49-F238E27FC236}">
                <a16:creationId xmlns:a16="http://schemas.microsoft.com/office/drawing/2014/main" id="{BC4EBE67-08A4-2509-1779-DAAC4852C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4" t="13784" b="11733"/>
          <a:stretch/>
        </p:blipFill>
        <p:spPr>
          <a:xfrm>
            <a:off x="6560253" y="254963"/>
            <a:ext cx="1720129" cy="1998072"/>
          </a:xfrm>
          <a:prstGeom prst="rect">
            <a:avLst/>
          </a:prstGeom>
        </p:spPr>
      </p:pic>
      <p:pic>
        <p:nvPicPr>
          <p:cNvPr id="14" name="Grafik 13" descr="Ein Bild, das draußen, Gebäude, Verkehrsschild, Fenster enthält.&#10;&#10;Automatisch generierte Beschreibung">
            <a:extLst>
              <a:ext uri="{FF2B5EF4-FFF2-40B4-BE49-F238E27FC236}">
                <a16:creationId xmlns:a16="http://schemas.microsoft.com/office/drawing/2014/main" id="{3E08D322-2A14-85BD-1C8B-56A1F5DD9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6" b="16036"/>
          <a:stretch/>
        </p:blipFill>
        <p:spPr>
          <a:xfrm rot="5400000">
            <a:off x="2786982" y="2842653"/>
            <a:ext cx="1971320" cy="1414164"/>
          </a:xfrm>
          <a:prstGeom prst="rect">
            <a:avLst/>
          </a:prstGeom>
        </p:spPr>
      </p:pic>
      <p:pic>
        <p:nvPicPr>
          <p:cNvPr id="16" name="Grafik 15" descr="Ein Bild, das Text, Gebäude, Flagge, draußen enthält.&#10;&#10;Automatisch generierte Beschreibung">
            <a:extLst>
              <a:ext uri="{FF2B5EF4-FFF2-40B4-BE49-F238E27FC236}">
                <a16:creationId xmlns:a16="http://schemas.microsoft.com/office/drawing/2014/main" id="{CFE32167-3A9F-5D38-956A-7E333FCFA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8" r="7566"/>
          <a:stretch/>
        </p:blipFill>
        <p:spPr>
          <a:xfrm rot="5400000">
            <a:off x="529152" y="2416779"/>
            <a:ext cx="2590065" cy="1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A1A29-C73C-3D28-4A32-058F2A91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914C2-D093-941E-448F-6685C430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Habt ihr Bilder bei Nacht gemacht?</a:t>
            </a:r>
          </a:p>
          <a:p>
            <a:r>
              <a:rPr lang="de-DE" dirty="0"/>
              <a:t>Habt ihr unscharfe Bilder gemacht?</a:t>
            </a:r>
          </a:p>
          <a:p>
            <a:r>
              <a:rPr lang="de-DE" dirty="0"/>
              <a:t>Habt ihr versteckte Schilder hinter Hecken oder Bäumen gefunden?</a:t>
            </a:r>
          </a:p>
          <a:p>
            <a:r>
              <a:rPr lang="de-DE" dirty="0"/>
              <a:t>Habt ihr Bilder von kaputten, schneebedeckten oder beklebten Schildern?</a:t>
            </a:r>
          </a:p>
          <a:p>
            <a:r>
              <a:rPr lang="de-DE" dirty="0"/>
              <a:t>Was ist im Hintergrund zu sehen?</a:t>
            </a:r>
          </a:p>
          <a:p>
            <a:pPr lvl="1"/>
            <a:r>
              <a:rPr lang="de-DE" dirty="0"/>
              <a:t>Weiteres Schild</a:t>
            </a:r>
          </a:p>
          <a:p>
            <a:pPr lvl="1"/>
            <a:r>
              <a:rPr lang="de-DE" dirty="0"/>
              <a:t>Land vs. Stadt</a:t>
            </a:r>
          </a:p>
          <a:p>
            <a:pPr lvl="1"/>
            <a:r>
              <a:rPr lang="de-DE" dirty="0"/>
              <a:t>Autos, Menschen, Ampeln, …</a:t>
            </a:r>
          </a:p>
          <a:p>
            <a:r>
              <a:rPr lang="de-DE" dirty="0"/>
              <a:t>Aus welchem Winkel habt ihr die Schilder fotografiert?</a:t>
            </a:r>
          </a:p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A805AA2-EE67-5575-9CA7-196C6A43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spielt alles eine Rolle in der Datenbasis: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B53102-D444-CB29-B849-4FE8BBE6F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345</Words>
  <Application>Microsoft Office PowerPoint</Application>
  <PresentationFormat>Bildschirmpräsentation (16:9)</PresentationFormat>
  <Paragraphs>84</Paragraphs>
  <Slides>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Arial</vt:lpstr>
      <vt:lpstr>Arial Unicode MS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Künstliche Intelligenz</vt:lpstr>
      <vt:lpstr>Gruppenarbeit</vt:lpstr>
      <vt:lpstr>Gruppenarbeit</vt:lpstr>
      <vt:lpstr>Quantitatives Testen</vt:lpstr>
      <vt:lpstr>Gruppenarbeit</vt:lpstr>
      <vt:lpstr>Qualitatives Testen</vt:lpstr>
      <vt:lpstr>Qualitatives Testen</vt:lpstr>
      <vt:lpstr>Was fällt euch auf?</vt:lpstr>
      <vt:lpstr>Datenbasis</vt:lpstr>
      <vt:lpstr>Gruppenarbeit</vt:lpstr>
      <vt:lpstr>Zusammenfassung</vt:lpstr>
      <vt:lpstr>Diskussion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32</cp:revision>
  <cp:lastPrinted>2017-09-28T12:33:25Z</cp:lastPrinted>
  <dcterms:created xsi:type="dcterms:W3CDTF">2024-02-02T22:50:13Z</dcterms:created>
  <dcterms:modified xsi:type="dcterms:W3CDTF">2024-03-24T22:59:25Z</dcterms:modified>
</cp:coreProperties>
</file>